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65" r:id="rId14"/>
    <p:sldId id="270" r:id="rId15"/>
    <p:sldId id="271" r:id="rId16"/>
    <p:sldId id="272" r:id="rId17"/>
    <p:sldId id="298" r:id="rId18"/>
    <p:sldId id="299" r:id="rId19"/>
    <p:sldId id="300" r:id="rId20"/>
    <p:sldId id="301" r:id="rId21"/>
    <p:sldId id="297" r:id="rId22"/>
    <p:sldId id="302" r:id="rId23"/>
    <p:sldId id="303" r:id="rId24"/>
    <p:sldId id="290" r:id="rId25"/>
    <p:sldId id="291" r:id="rId26"/>
    <p:sldId id="292" r:id="rId27"/>
    <p:sldId id="293" r:id="rId28"/>
    <p:sldId id="273" r:id="rId29"/>
    <p:sldId id="274" r:id="rId30"/>
    <p:sldId id="275" r:id="rId31"/>
    <p:sldId id="276" r:id="rId32"/>
    <p:sldId id="277" r:id="rId33"/>
    <p:sldId id="278" r:id="rId34"/>
    <p:sldId id="294" r:id="rId35"/>
    <p:sldId id="295" r:id="rId36"/>
    <p:sldId id="296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8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4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3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9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2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9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7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59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8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20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14D6D-040A-4746-B24C-148AA4C9274E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A400C-FC4C-454A-BDE3-E881085998C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SpringCRUD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5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1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83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77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0877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8790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4876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14952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3313" y="2893325"/>
            <a:ext cx="287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dirty="0" smtClean="0">
                <a:solidFill>
                  <a:srgbClr val="FF0000"/>
                </a:solidFill>
              </a:rPr>
              <a:t>om.xml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8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42248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6961" y="2893325"/>
            <a:ext cx="287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pom.xml(cont..)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45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6961" y="2893325"/>
            <a:ext cx="287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pom.xml(cont..)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5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3122" y="2844225"/>
            <a:ext cx="287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pom.xml(cont..)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0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42248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8661" y="2830577"/>
            <a:ext cx="287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pom.xml(end)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187657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5013" y="3826863"/>
            <a:ext cx="287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web.xml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5013" y="3826863"/>
            <a:ext cx="287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web.xml(end)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43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TextBox 4"/>
          <p:cNvSpPr txBox="1"/>
          <p:nvPr/>
        </p:nvSpPr>
        <p:spPr>
          <a:xfrm>
            <a:off x="7792872" y="3826863"/>
            <a:ext cx="3261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 smtClean="0">
                <a:solidFill>
                  <a:srgbClr val="FF0000"/>
                </a:solidFill>
              </a:rPr>
              <a:t>pring-servlet.xml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62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TextBox 4"/>
          <p:cNvSpPr txBox="1"/>
          <p:nvPr/>
        </p:nvSpPr>
        <p:spPr>
          <a:xfrm>
            <a:off x="4954132" y="5109757"/>
            <a:ext cx="4981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spring-servlet.xml(cont..)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04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TextBox 4"/>
          <p:cNvSpPr txBox="1"/>
          <p:nvPr/>
        </p:nvSpPr>
        <p:spPr>
          <a:xfrm>
            <a:off x="4954132" y="5109757"/>
            <a:ext cx="4981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spring-servlet.xml(end)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46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TextBox 4"/>
          <p:cNvSpPr txBox="1"/>
          <p:nvPr/>
        </p:nvSpPr>
        <p:spPr>
          <a:xfrm>
            <a:off x="5022370" y="4604790"/>
            <a:ext cx="5377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applicationcontext.xml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659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4870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97972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38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805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76892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895000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92623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064752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68006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706437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128613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854906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05522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11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977058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079577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745569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603790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2125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1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0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2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0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0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19</Words>
  <Application>Microsoft Office PowerPoint</Application>
  <PresentationFormat>Widescreen</PresentationFormat>
  <Paragraphs>12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SpringCRUD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SpringCRUD</dc:title>
  <dc:creator>Raghava, Dudi Venkata - Dell Team</dc:creator>
  <cp:keywords>No Restrictions</cp:keywords>
  <cp:lastModifiedBy>Raghava D V</cp:lastModifiedBy>
  <cp:revision>45</cp:revision>
  <dcterms:created xsi:type="dcterms:W3CDTF">2017-03-21T22:08:35Z</dcterms:created>
  <dcterms:modified xsi:type="dcterms:W3CDTF">2017-04-22T13:52:41Z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4129df01-70e1-4828-bdd3-755057a74492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>Privileged</vt:lpwstr>
  </property>
</Properties>
</file>